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3" r:id="rId5"/>
    <p:sldId id="262" r:id="rId6"/>
    <p:sldId id="260" r:id="rId7"/>
    <p:sldId id="261" r:id="rId8"/>
    <p:sldId id="264" r:id="rId9"/>
    <p:sldId id="270" r:id="rId10"/>
    <p:sldId id="266" r:id="rId11"/>
    <p:sldId id="267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02.10.2024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02.10.2024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69C59-74D8-41A6-922F-1095371907D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06094" y="837847"/>
            <a:ext cx="6519862" cy="356552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ru-RU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</a:t>
            </a:r>
            <a:b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TripToVoronezh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412744-F970-8E0C-08E9-97B4D32A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6D7D-402E-4561-A55A-8753942B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3852"/>
          </a:xfrm>
        </p:spPr>
        <p:txBody>
          <a:bodyPr/>
          <a:lstStyle/>
          <a:p>
            <a:pPr algn="ctr"/>
            <a:r>
              <a:rPr lang="ru-RU" dirty="0"/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E5187C-5B33-4CE9-9137-75B1080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45" y="2108201"/>
            <a:ext cx="10389870" cy="3760891"/>
          </a:xfrm>
        </p:spPr>
        <p:txBody>
          <a:bodyPr/>
          <a:lstStyle/>
          <a:p>
            <a:pPr algn="ctr"/>
            <a:r>
              <a:rPr lang="ru-RU" dirty="0"/>
              <a:t>Предлагается базовая версия приложения бесплатно, включающая функции создания персонализированных путеводителей. </a:t>
            </a:r>
          </a:p>
          <a:p>
            <a:pPr algn="ctr"/>
            <a:r>
              <a:rPr lang="ru-RU" dirty="0"/>
              <a:t>Рекламные партнёрства: плата за размещение рекламы на нашем сайте от местных заведений, достопримечательностей, ресторанов и туристических компаний, что поможет им привлечь больше клиентов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Партнёрские программы: для нас возможна реализация партнёрской программы с местными заведениями, которые будут предлагать наши путеводители своим клиентам, в обмен на комиссию с каждого привлечённого клиента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091128-7248-4B90-8967-84E2F58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D6396-BB4B-9042-60F6-F34DF410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481CE-3187-2BAA-0CA5-6E62E91BAAB6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50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7642C-7FC8-43B9-BD35-F325E0D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8130"/>
          </a:xfrm>
        </p:spPr>
        <p:txBody>
          <a:bodyPr/>
          <a:lstStyle/>
          <a:p>
            <a:pPr algn="ctr"/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224A8-2F9A-4857-9154-F685AB82A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Улучшение пользовательского опыта: возможность оставлять отзывы, делиться опытом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2. Мобильная адаптация: чтобы пользователи могли получать доступ к путеводителям с любого устройства.</a:t>
            </a:r>
          </a:p>
          <a:p>
            <a:r>
              <a:rPr lang="ru-RU" dirty="0"/>
              <a:t>3. Партнёрство с местными организациями и бизнесами: развитие партнёрства с местными туристическими агентствами, отелями, ресторанами и другими бизнесами для расширения предложения и предоставления дополнительных возможностей для пользователей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1FEF7-EC88-4D6F-BA0D-E9E938C4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DE68ED-99E0-77C4-34B2-E2B6AD8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F3CD7-ED29-E0A9-E44B-6CEB003DEC1B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12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3DD97030-4161-40C9-9DC2-2766D1C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4AB9D-BE6C-4F67-B7E8-47532A43D3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813" y="1681163"/>
            <a:ext cx="11630025" cy="2716212"/>
          </a:xfrm>
        </p:spPr>
        <p:txBody>
          <a:bodyPr/>
          <a:lstStyle/>
          <a:p>
            <a:pPr algn="ctr"/>
            <a:r>
              <a:rPr lang="ru-RU" sz="8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F872B-58A4-680E-F3F1-0D34DC86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FB015-3BFA-DC04-38AE-F61DA970FC04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87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607" y="462850"/>
            <a:ext cx="10058400" cy="140004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ru" sz="4800" dirty="0">
                <a:solidFill>
                  <a:srgbClr val="FFFFFF"/>
                </a:solidFill>
              </a:rPr>
              <a:t>Наша</a:t>
            </a:r>
            <a:r>
              <a:rPr lang="ru" sz="4800" i="1" dirty="0">
                <a:solidFill>
                  <a:srgbClr val="FFFFFF"/>
                </a:solidFill>
              </a:rPr>
              <a:t> </a:t>
            </a:r>
            <a:r>
              <a:rPr lang="ru" sz="4800" dirty="0">
                <a:solidFill>
                  <a:srgbClr val="FFFFFF"/>
                </a:solidFill>
              </a:rPr>
              <a:t>команда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122" y="5270948"/>
            <a:ext cx="2937747" cy="864906"/>
          </a:xfrm>
        </p:spPr>
        <p:txBody>
          <a:bodyPr rtlCol="0">
            <a:normAutofit fontScale="55000" lnSpcReduction="20000"/>
          </a:bodyPr>
          <a:lstStyle/>
          <a:p>
            <a:pPr algn="ctr" rtl="0"/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Данила Свиридов - Тимлид, продакт, проджект-менеджер, Back-end разработчик</a:t>
            </a:r>
            <a:endParaRPr lang="ru" b="1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D39FC-2029-4DFE-A378-8ACB39D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48" y="1889488"/>
            <a:ext cx="2279097" cy="3036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5B850B-642D-4989-8AE3-27E7DC92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56" y="1862898"/>
            <a:ext cx="2531852" cy="303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DAFB-BB3E-4E59-9171-6A167A8FA137}"/>
              </a:ext>
            </a:extLst>
          </p:cNvPr>
          <p:cNvSpPr txBox="1"/>
          <p:nvPr/>
        </p:nvSpPr>
        <p:spPr>
          <a:xfrm>
            <a:off x="6888415" y="5270948"/>
            <a:ext cx="31919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АЛИНА КУНАХОВА – ПРОЕКТИРОВЩИК, ВЕРСТАЛЬЩИК,АНАЛИТИК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DATABASE 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РАЗРАБОТЧИК</a:t>
            </a:r>
            <a:endParaRPr lang="ru-RU" sz="13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8E4491-A67A-6278-1858-654EB4B6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F2890-FD8E-BD06-2367-3FB2466E9ECB}"/>
              </a:ext>
            </a:extLst>
          </p:cNvPr>
          <p:cNvSpPr txBox="1"/>
          <p:nvPr/>
        </p:nvSpPr>
        <p:spPr>
          <a:xfrm>
            <a:off x="11655381" y="64008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116BE-1E3E-4A08-BAFB-BD6981AE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3EAD0-BB6B-4C4F-B7D8-7E407B12B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0779"/>
            <a:ext cx="10058400" cy="3760891"/>
          </a:xfrm>
        </p:spPr>
        <p:txBody>
          <a:bodyPr/>
          <a:lstStyle/>
          <a:p>
            <a:pPr algn="ctr"/>
            <a:r>
              <a:rPr lang="ru-RU" dirty="0"/>
              <a:t>Отсутствие удобного и функционального сайта с большим количеством актуальных путеводителей по интересным местам Воронежского региона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Отсутствие сайта, базирующегося только для Воронежской области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Неудобство в поиске и хранении информации об интересных местах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Схожесть в материалах и их подаче от конкурентных платформ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8FE80-2CE9-4859-B846-79F731E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B2C87-109E-98B6-A8F5-8D0AA007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99A92-F47C-F18C-312E-04D72A1AE64E}"/>
              </a:ext>
            </a:extLst>
          </p:cNvPr>
          <p:cNvSpPr txBox="1"/>
          <p:nvPr/>
        </p:nvSpPr>
        <p:spPr>
          <a:xfrm>
            <a:off x="11655381" y="64008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528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7D24D-093E-4775-B9B9-747889A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5797"/>
          </a:xfrm>
        </p:spPr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F453FD-14C0-433C-BD0F-AD4E6915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460" y="2108201"/>
            <a:ext cx="5443185" cy="3760891"/>
          </a:xfrm>
        </p:spPr>
        <p:txBody>
          <a:bodyPr/>
          <a:lstStyle/>
          <a:p>
            <a:pPr algn="ctr"/>
            <a:r>
              <a:rPr lang="ru-RU" dirty="0"/>
              <a:t>Заключается в создании платформы, которая позволяет пользователям получать персонализированные путеводители, выбирая интересующие их места и события, основываясь на своих уникальных предпочтениях.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646A3-28C6-4CE4-B579-40444224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28BB75-2F46-4443-A9F0-D11FE63C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108201"/>
            <a:ext cx="5443185" cy="364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FF45D3-2750-8344-D106-337B916F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DC16C-B446-3BD4-8B41-7057C3C417B6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72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C3218-773E-463C-BB14-AD223396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18864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9D470B-E408-496E-B60E-E7C8889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33" y="2476241"/>
            <a:ext cx="5327327" cy="952759"/>
          </a:xfrm>
        </p:spPr>
        <p:txBody>
          <a:bodyPr/>
          <a:lstStyle/>
          <a:p>
            <a:pPr algn="ctr"/>
            <a:r>
              <a:rPr lang="ru-RU" dirty="0"/>
              <a:t>Люди всех возрастов, желающие посмотреть город Воронеж и хорошо провести время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D01FF-46AE-439D-B621-C0EEBE79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E8A0FE-006C-4291-96B4-A9EE7C8B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1" y="2214327"/>
            <a:ext cx="4705935" cy="342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9853A-9CCE-09DB-3F3F-E726D94B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63FFF-35BE-EA4A-583D-CA30F62AA98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79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21FF0-3E4D-4921-ABC5-691AEE2D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706" y="310479"/>
            <a:ext cx="8588587" cy="7213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</a:t>
            </a:r>
            <a:r>
              <a:rPr lang="en-US" dirty="0"/>
              <a:t> </a:t>
            </a:r>
            <a:r>
              <a:rPr lang="ru-RU" dirty="0"/>
              <a:t>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4BB3DF-E941-4D7C-9418-6C7FAC94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B3FC9E-5FCD-4FD6-912A-7980AAA3D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0" y="1363589"/>
            <a:ext cx="4014038" cy="403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6A9CA8-7D22-4C5D-99DC-7ECFC72E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36" y="1363589"/>
            <a:ext cx="6670244" cy="4030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8CB93-06D8-A1CD-2A6E-154E30C6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50DA0-CE07-8DFA-284D-E3B845863A0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1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7AD45-777C-4572-A3E3-6AC55455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29" y="388727"/>
            <a:ext cx="8532142" cy="6372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 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7104F-7F34-45AE-AF5D-60372489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79F51-8D95-479C-956A-20D112001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4" y="1373945"/>
            <a:ext cx="5730066" cy="411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942FB1-8B46-452B-94A2-69C02B0F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22" y="1373946"/>
            <a:ext cx="4963524" cy="4110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4E26C-4F03-DE5F-01C5-E3C66F87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C1BD9-B224-582C-9EB3-B0649B12E63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81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F7D0AB5-08DC-48C4-9A05-2ADB348E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1943-DA1D-4998-B58F-FEC46C64D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46526"/>
            <a:ext cx="10058400" cy="1104900"/>
          </a:xfrm>
        </p:spPr>
        <p:txBody>
          <a:bodyPr/>
          <a:lstStyle/>
          <a:p>
            <a:pPr algn="ctr"/>
            <a:r>
              <a:rPr lang="ru-RU" dirty="0"/>
              <a:t>Технологии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96A669-C060-7069-1D57-802B51A94D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4747"/>
            <a:ext cx="3105983" cy="3105983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C4FC6-DCCC-D328-D108-B1641F93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pic>
        <p:nvPicPr>
          <p:cNvPr id="1026" name="Picture 2" descr="SQL Database (Generic)&quot; Icon - Download for free – Iconduck">
            <a:extLst>
              <a:ext uri="{FF2B5EF4-FFF2-40B4-BE49-F238E27FC236}">
                <a16:creationId xmlns:a16="http://schemas.microsoft.com/office/drawing/2014/main" id="{5FB353FA-740D-7C35-C284-53EED3A0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31" y="2224748"/>
            <a:ext cx="2487547" cy="33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C1EF1D-1194-6819-C59F-C4A9AA4AC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26" y="2532872"/>
            <a:ext cx="2855974" cy="2855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C44F5-DC81-4D19-7879-25A2D80595C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6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EBD0BFA1-CF48-A6F3-9440-0D943D10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02.10.2024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1F42D0-90E8-B8D6-CA70-25A6B8519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4028"/>
            <a:ext cx="7772400" cy="43705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D3E4B-09E1-1262-F9EF-72028507BED8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7EB72-7CE9-3AED-0ECE-89AD8F3EBDDD}"/>
              </a:ext>
            </a:extLst>
          </p:cNvPr>
          <p:cNvSpPr txBox="1"/>
          <p:nvPr/>
        </p:nvSpPr>
        <p:spPr>
          <a:xfrm>
            <a:off x="2165276" y="337798"/>
            <a:ext cx="7861447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700" dirty="0">
                <a:latin typeface="+mj-lt"/>
              </a:rPr>
              <a:t>Демонстрация</a:t>
            </a:r>
            <a:r>
              <a:rPr lang="en-US" sz="4700" dirty="0">
                <a:latin typeface="+mj-lt"/>
              </a:rPr>
              <a:t> </a:t>
            </a:r>
            <a:r>
              <a:rPr lang="ru-RU" sz="4700" dirty="0">
                <a:latin typeface="+mj-lt"/>
              </a:rPr>
              <a:t>продукта </a:t>
            </a:r>
          </a:p>
        </p:txBody>
      </p:sp>
    </p:spTree>
    <p:extLst>
      <p:ext uri="{BB962C8B-B14F-4D97-AF65-F5344CB8AC3E}">
        <p14:creationId xmlns:p14="http://schemas.microsoft.com/office/powerpoint/2010/main" val="220264778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{49F4AFC5-E286-4865-9F03-CAA10B845402}tf56160789_win32</Template>
  <TotalTime>856</TotalTime>
  <Words>272</Words>
  <Application>Microsoft Macintosh PowerPoint</Application>
  <PresentationFormat>Широкоэкранный</PresentationFormat>
  <Paragraphs>38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Bookman Old Style</vt:lpstr>
      <vt:lpstr>Calibri</vt:lpstr>
      <vt:lpstr>Franklin Gothic Book</vt:lpstr>
      <vt:lpstr>Open Sans</vt:lpstr>
      <vt:lpstr>Times New Roman</vt:lpstr>
      <vt:lpstr>Пользовательские</vt:lpstr>
      <vt:lpstr>Web-приложение TripToVoronezh</vt:lpstr>
      <vt:lpstr>Наша команда</vt:lpstr>
      <vt:lpstr>Проблема</vt:lpstr>
      <vt:lpstr>Решение</vt:lpstr>
      <vt:lpstr>Целевая аудитория</vt:lpstr>
      <vt:lpstr>Анализ аналогов</vt:lpstr>
      <vt:lpstr>Анализ аналогов</vt:lpstr>
      <vt:lpstr>Технологии</vt:lpstr>
      <vt:lpstr>Презентация PowerPoint</vt:lpstr>
      <vt:lpstr>Бизнес-модель</vt:lpstr>
      <vt:lpstr>План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 TripToVoronezh</dc:title>
  <dc:creator>Настя</dc:creator>
  <cp:lastModifiedBy>Данила Свиридов </cp:lastModifiedBy>
  <cp:revision>12</cp:revision>
  <dcterms:created xsi:type="dcterms:W3CDTF">2024-03-13T19:49:04Z</dcterms:created>
  <dcterms:modified xsi:type="dcterms:W3CDTF">2024-10-02T15:10:53Z</dcterms:modified>
</cp:coreProperties>
</file>